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9" r:id="rId12"/>
    <p:sldId id="266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6452"/>
    <p:restoredTop sz="86465"/>
  </p:normalViewPr>
  <p:slideViewPr>
    <p:cSldViewPr snapToGrid="0" snapToObjects="1">
      <p:cViewPr>
        <p:scale>
          <a:sx n="92" d="100"/>
          <a:sy n="92" d="100"/>
        </p:scale>
        <p:origin x="144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5A25F-34E7-8142-9667-C4519756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4A46B5-9E7E-CC47-BDC9-BB695EFD9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E2F910-103A-3442-AC01-E5189728E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408323-659C-5A4F-BFBA-4017F1F8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7ABD2E-8898-DD4A-A023-5E1413AC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015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9DDD2-F52E-464F-B7F8-0C9AF547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EBAE3E-E46B-6A41-809B-C4CD3BBB2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C1E149-3BE0-C04E-A38E-EC7F6DA2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8A7347-BC1F-5B45-AA71-A0C1ECF0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1B3983-64D1-9D44-AAFB-5B1F51FFB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3334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31707E-48A4-1048-86A2-4567AC17FD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14FBB1-F337-F44E-862B-E1A76C38B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E66EA3-B1EA-474D-AB16-F07AB0082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DF8CDC-DACE-2748-A6E1-8B234DD8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DC29A0-4C30-2F43-953A-2EC15838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116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A4A03-7E94-2F4B-81C7-62833A19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ADC596-8020-A846-84F4-9C2FF7CE7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61F542-416C-004F-944A-40C3625D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FE12E6-BF39-0149-B765-0B39D0F2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530D7E-7173-B547-B487-7883C6C0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7426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ED583-23BD-9E4C-A280-CA943FA3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756B0D-E71C-C543-8F17-C9494A550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33C2E2-8D24-034B-9CAC-EE63145B0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0FDF92-203C-B34E-A732-DB2235DB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BB46E-47CF-474B-8A58-8A12CD5A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98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1786D-BE77-1940-A8B0-90B24234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A6E6B2-6175-0F4D-ADF0-262972A93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466F1E-98C3-8E45-980D-4B10D0832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2B7AE3-51A0-ED42-9492-9B940A7EF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5089B2-FA73-6046-B18E-560F1AB2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35C2F52-ECA1-3440-BE5A-0158B4EA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7323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B67B-7AF8-CB40-8DB7-3ABD6F2D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1EB224-DFFD-D541-8DAE-6871388E5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4BD768-C9BB-B040-859D-E318EDB0F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7A4FE73-8021-4247-BEA4-F9F291C85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5F2827-6E65-004D-BDA9-8F77684D7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668187E-4082-DD4E-8F80-74FEC2B9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9ABBB39-79E8-2842-88E0-B373E0B4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8B027E-A811-1547-BFEC-B9C75A24D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7404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65AC5-4E2B-4948-8C5E-A49F57DD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0AAB7B-3BE5-1347-87A5-F112BEDE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7A0226-D72E-3F4A-BD38-2F8B531A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5C0391-824B-A64D-A4B4-D9F68E8E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59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8575901-3B39-C04B-9659-51C5F9B1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D49BC7-D92F-7240-8D85-F139C511E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D85A8D-B41A-184B-8EF1-90D305D80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4936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62413-BA4E-AE48-86E7-00928369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0DD3B3-C0C9-1C4D-A15A-F8179CBEE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8680DC-0897-DD48-A9A6-CC84FF1D5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55F5EE-D7B4-4E41-B017-67F7E2E8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8DCBC5-5FD0-A341-97E9-D1EE7DB7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8C67D7-9E99-B045-BF2E-4D5D07E9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985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67F09-8EB3-3E46-BCDA-D588688E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8A9BB0-EB27-5B42-979B-79D9B99BBA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CA36E33-8ABA-5D44-9009-5C6FE85DF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680848-5B05-9545-B9F5-410CD6E6E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6DCD09-9A9C-1947-B6CD-1B9E119A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970648-AE92-5445-B895-67FE5747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911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CB77C97-80E4-4B49-BD57-096BD9AEB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7F739D-A890-774B-B741-B22848683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EAC243-2F17-4C4C-86B2-45F529CE9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2B0B1-3A7A-CF4F-8809-5543F1C1779E}" type="datetimeFigureOut">
              <a:rPr lang="es-ES_tradnl" smtClean="0"/>
              <a:t>25/6/19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864718-AA65-7141-82BA-AE97BE20A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7A27F8-3342-F049-8219-5AC26CE42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83FE9-9344-A746-8277-FC74C30F233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41399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arfacil.com/tutoriales/fragmentos/arduino/texto-en-movimiento-en-un-lcd-con-arduino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www.arduino.cc/en/uploads/Trademark/ArduinoCommunityLogo.png">
            <a:extLst>
              <a:ext uri="{FF2B5EF4-FFF2-40B4-BE49-F238E27FC236}">
                <a16:creationId xmlns:a16="http://schemas.microsoft.com/office/drawing/2014/main" id="{08AD68A4-6A7C-4441-BE75-7BF8A604D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3" r="11044" b="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28DBE7-617E-0840-BC42-52DA9FDE336B}"/>
              </a:ext>
            </a:extLst>
          </p:cNvPr>
          <p:cNvSpPr/>
          <p:nvPr/>
        </p:nvSpPr>
        <p:spPr>
          <a:xfrm>
            <a:off x="7220197" y="3883230"/>
            <a:ext cx="4971803" cy="2974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BFB3BF-2E1D-8A41-B50E-6A7A28906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s-ES_tradnl" sz="4000" dirty="0"/>
              <a:t>Proyecto </a:t>
            </a:r>
            <a:r>
              <a:rPr lang="es-ES_tradnl" sz="4000" dirty="0" err="1"/>
              <a:t>Arduino</a:t>
            </a:r>
            <a:endParaRPr lang="es-ES_tradnl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AE0855-FFC7-FC4B-A911-A2B06D705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0330" y="5242674"/>
            <a:ext cx="2632841" cy="96810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ES_tradnl" sz="2000" dirty="0"/>
              <a:t>Plaza, Gustavo</a:t>
            </a:r>
          </a:p>
          <a:p>
            <a:pPr algn="l"/>
            <a:r>
              <a:rPr lang="es-ES_tradnl" sz="2000" dirty="0"/>
              <a:t>Olguín, Benjamín</a:t>
            </a:r>
          </a:p>
          <a:p>
            <a:pPr algn="l"/>
            <a:r>
              <a:rPr lang="es-ES_tradnl" sz="2000" dirty="0"/>
              <a:t>Vílchez, Matías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124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1B5D81F-1CBE-5A4A-A5CA-ECBE339FF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4BCB9-D1C5-D04D-B222-6D028E97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Visualización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2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3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Marcador de contenido 4">
            <a:extLst>
              <a:ext uri="{FF2B5EF4-FFF2-40B4-BE49-F238E27FC236}">
                <a16:creationId xmlns:a16="http://schemas.microsoft.com/office/drawing/2014/main" id="{D9662DDE-54BC-F94D-BCE6-8F3AEA976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74" b="15344"/>
          <a:stretch/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3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1DD47-D362-684F-9FDE-0F37C46C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Código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5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DFE7896-F575-C044-ABF5-E3D35FEF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21" y="0"/>
            <a:ext cx="1014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6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513F99-7041-054F-A0E0-0CEE7D1E4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21" y="0"/>
            <a:ext cx="1014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25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push dir="u"/>
      </p:transition>
    </mc:Choice>
    <mc:Fallback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13B288C-22BD-DC47-BC07-0FF1D2AF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21" y="0"/>
            <a:ext cx="1014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2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push dir="u"/>
      </p:transition>
    </mc:Choice>
    <mc:Fallback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6711BEF-BCFC-5C45-B70B-255DDCB8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21" y="0"/>
            <a:ext cx="1014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8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8EB212-DBC4-A449-88DC-31C151852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21" y="0"/>
            <a:ext cx="1014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3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push dir="u"/>
      </p:transition>
    </mc:Choice>
    <mc:Fallback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AB76F69-2813-CB47-986E-398CD1D8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21" y="0"/>
            <a:ext cx="1014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8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4BCB9-D1C5-D04D-B222-6D028E97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Electrónicos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30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5A1D7B8-FF20-9047-8D7C-367BA23B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21" y="0"/>
            <a:ext cx="1014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3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push dir="u"/>
      </p:transition>
    </mc:Choice>
    <mc:Fallback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1BA5FC-5C99-1748-9156-A3791A8DC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05" b="13738"/>
          <a:stretch/>
        </p:blipFill>
        <p:spPr>
          <a:xfrm>
            <a:off x="1022321" y="0"/>
            <a:ext cx="10147357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7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1E6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70865E-0A4A-CC4E-BE23-7FBA63C8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s-CL">
                <a:solidFill>
                  <a:srgbClr val="FFFFFF"/>
                </a:solidFill>
              </a:rPr>
              <a:t>LCD 1602 I2C</a:t>
            </a:r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7" name="Picture 4" descr="https://hobbycomponents.com/1487-large_default/i2c-serial-lcd-1602-module.jpg">
            <a:extLst>
              <a:ext uri="{FF2B5EF4-FFF2-40B4-BE49-F238E27FC236}">
                <a16:creationId xmlns:a16="http://schemas.microsoft.com/office/drawing/2014/main" id="{ACED329D-72AC-614F-A8EC-63730C030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2" r="1" b="2160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4C8C8D-07BC-DB4E-A93D-EF549853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s-CL" sz="2000">
                <a:solidFill>
                  <a:srgbClr val="FFFFFF"/>
                </a:solidFill>
              </a:rPr>
              <a:t>Se utilizan solo cuatro pines, La pantalla LCD es capaz de mostrar un máximo de 32 caracteres, en 16 columnas por 2 filas (16X2).</a:t>
            </a:r>
            <a:r>
              <a:rPr lang="es-CL" sz="2000">
                <a:solidFill>
                  <a:srgbClr val="FFFFFF"/>
                </a:solidFill>
                <a:effectLst/>
              </a:rPr>
              <a:t> </a:t>
            </a:r>
            <a:endParaRPr lang="es-ES_tradn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5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64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A3CF84-AF1B-1948-BDDC-E9A4DB84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s-CL">
                <a:solidFill>
                  <a:srgbClr val="FFFFFF"/>
                </a:solidFill>
              </a:rPr>
              <a:t>Lector RFID RC522</a:t>
            </a:r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10" name="Picture 10" descr="https://naylampmechatronics.com/797-large_default/modulo-rfid-mfrc522-.jpg">
            <a:extLst>
              <a:ext uri="{FF2B5EF4-FFF2-40B4-BE49-F238E27FC236}">
                <a16:creationId xmlns:a16="http://schemas.microsoft.com/office/drawing/2014/main" id="{F1CEFD84-4F7F-BD40-B03C-83F398BC7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78" t="6464" r="-27140" b="7111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CC205-BD8D-3E46-9B23-66122343F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s-CL" sz="2000">
                <a:solidFill>
                  <a:srgbClr val="FFFFFF"/>
                </a:solidFill>
              </a:rPr>
              <a:t>El módulo lector RFID-RC522 RF utiliza 3.3V como voltaje de alimentación y se controla a través del protocolo SPI.</a:t>
            </a:r>
            <a:endParaRPr lang="es-ES_tradn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71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D5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C9DFE6-7F62-3843-93F7-136A5487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s-CL">
                <a:solidFill>
                  <a:srgbClr val="FFFFFF"/>
                </a:solidFill>
              </a:rPr>
              <a:t>Arduino nano 328P</a:t>
            </a:r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6" name="Picture 2" descr="https://http2.mlstatic.com/arduino-nano-atmega328-r3-sin-cable-usb-D_NQ_NP_884887-MLC31211977944_062019-O.jpg">
            <a:extLst>
              <a:ext uri="{FF2B5EF4-FFF2-40B4-BE49-F238E27FC236}">
                <a16:creationId xmlns:a16="http://schemas.microsoft.com/office/drawing/2014/main" id="{AAD38383-41DB-1C48-96E5-30311A11A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2" r="3" b="10345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60A0E0-2C86-DE48-B8B4-5812BF46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s-CL" sz="2000">
                <a:solidFill>
                  <a:srgbClr val="FFFFFF"/>
                </a:solidFill>
              </a:rPr>
              <a:t>Es una placa de desarrollo de tamaño compacto, completo y compatible con protoboards, basada en el microcontrolador ATmega328P</a:t>
            </a:r>
            <a:r>
              <a:rPr lang="es-CL" sz="2000">
                <a:solidFill>
                  <a:srgbClr val="FFFFFF"/>
                </a:solidFill>
                <a:effectLst/>
              </a:rPr>
              <a:t> </a:t>
            </a:r>
            <a:endParaRPr lang="es-ES_tradn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24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73E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1D7A95-9D97-0C4E-BFA2-ACAA6D40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s-ES_tradnl">
                <a:solidFill>
                  <a:srgbClr val="FFFFFF"/>
                </a:solidFill>
              </a:rPr>
              <a:t>Potenciómetro 1K</a:t>
            </a:r>
          </a:p>
        </p:txBody>
      </p:sp>
      <p:pic>
        <p:nvPicPr>
          <p:cNvPr id="5122" name="Picture 2" descr="https://amgkits.com/587-large_default/potenciometro-10k.jpg">
            <a:extLst>
              <a:ext uri="{FF2B5EF4-FFF2-40B4-BE49-F238E27FC236}">
                <a16:creationId xmlns:a16="http://schemas.microsoft.com/office/drawing/2014/main" id="{0A872F62-102A-4A4E-90DE-C90CF88C4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64" t="-3402" r="-33364" b="6376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387F62-B4FB-8B43-92AE-053AE6800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s-CL" sz="2000">
                <a:solidFill>
                  <a:srgbClr val="FFFFFF"/>
                </a:solidFill>
              </a:rPr>
              <a:t>Un potenciómetro y Arduino son una pareja muy útil en muchos skecth como por ejemplo, controlar la luminosidad de una pantalla </a:t>
            </a:r>
            <a:r>
              <a:rPr lang="es-CL" sz="2000" b="1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LCD</a:t>
            </a:r>
            <a:r>
              <a:rPr lang="es-CL" sz="2000">
                <a:solidFill>
                  <a:srgbClr val="FFFFFF"/>
                </a:solidFill>
              </a:rPr>
              <a:t>.</a:t>
            </a:r>
            <a:r>
              <a:rPr lang="es-CL" sz="2000">
                <a:solidFill>
                  <a:srgbClr val="FFFFFF"/>
                </a:solidFill>
                <a:effectLst/>
              </a:rPr>
              <a:t> </a:t>
            </a:r>
            <a:endParaRPr lang="es-ES_tradn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4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B5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5513F-21BC-E04A-8D49-1D6865BFB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s-ES_tradnl">
                <a:solidFill>
                  <a:srgbClr val="FFFFFF"/>
                </a:solidFill>
              </a:rPr>
              <a:t>Servomotor SG90</a:t>
            </a:r>
          </a:p>
        </p:txBody>
      </p:sp>
      <p:pic>
        <p:nvPicPr>
          <p:cNvPr id="7" name="Picture 2" descr="https://cdn-tienda.bricogeek.com/3972-large_default/micro-servo-miniatura-sg90.jpg">
            <a:extLst>
              <a:ext uri="{FF2B5EF4-FFF2-40B4-BE49-F238E27FC236}">
                <a16:creationId xmlns:a16="http://schemas.microsoft.com/office/drawing/2014/main" id="{684D3F99-59FD-1641-8580-BE64FC100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78" r="1" b="7535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37948D-1FA2-3841-BE67-94F7E1379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s-CL" sz="2000">
                <a:solidFill>
                  <a:srgbClr val="FFFFFF"/>
                </a:solidFill>
              </a:rPr>
              <a:t>Es un motor eléctrico pero con dos características especiales. Por un lado, nos permite </a:t>
            </a:r>
            <a:r>
              <a:rPr lang="es-CL" sz="2000" b="1">
                <a:solidFill>
                  <a:srgbClr val="FFFFFF"/>
                </a:solidFill>
              </a:rPr>
              <a:t>mantener una posición</a:t>
            </a:r>
            <a:r>
              <a:rPr lang="es-CL" sz="2000">
                <a:solidFill>
                  <a:srgbClr val="FFFFFF"/>
                </a:solidFill>
              </a:rPr>
              <a:t> que indiquemos, siempre que esté dentro del rango de operación del propio dispositivo. Por otro lado nos permite </a:t>
            </a:r>
            <a:r>
              <a:rPr lang="es-CL" sz="2000" b="1">
                <a:solidFill>
                  <a:srgbClr val="FFFFFF"/>
                </a:solidFill>
              </a:rPr>
              <a:t>controlar la velocidad de giro.</a:t>
            </a:r>
            <a:endParaRPr lang="es-ES_tradn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8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2D0077-317D-9649-8615-5813B886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s-ES_tradnl">
                <a:solidFill>
                  <a:srgbClr val="FFFFFF"/>
                </a:solidFill>
              </a:rPr>
              <a:t>Piezo Buzzer</a:t>
            </a:r>
          </a:p>
        </p:txBody>
      </p:sp>
      <p:pic>
        <p:nvPicPr>
          <p:cNvPr id="7170" name="Picture 2" descr="https://www.robomart.com/image/cache/catalog/RM0338/piezo-buzzer-b-10n-piezo-electric-buzzers-rm0338-by-robomart-399-500x500.jpg">
            <a:extLst>
              <a:ext uri="{FF2B5EF4-FFF2-40B4-BE49-F238E27FC236}">
                <a16:creationId xmlns:a16="http://schemas.microsoft.com/office/drawing/2014/main" id="{47AE8D9A-8F8D-5E46-98B6-96DA3E557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1" r="1" b="29508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F4CA47-D82E-204D-8DDD-07349A4EE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s-CL" sz="2000">
                <a:solidFill>
                  <a:srgbClr val="FFFFFF"/>
                </a:solidFill>
              </a:rPr>
              <a:t>Un buzzer pasivo o un altavoz son dispositivos que permiten convertir una señal eléctrica en una onda de sonido</a:t>
            </a:r>
            <a:r>
              <a:rPr lang="es-ES_tradnl" sz="2000">
                <a:solidFill>
                  <a:srgbClr val="FFFFFF"/>
                </a:solidFill>
              </a:rPr>
              <a:t>.</a:t>
            </a:r>
            <a:endParaRPr lang="es-C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105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4BCB9-D1C5-D04D-B222-6D028E97B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Esquema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5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131</Words>
  <Application>Microsoft Macintosh PowerPoint</Application>
  <PresentationFormat>Panorámica</PresentationFormat>
  <Paragraphs>20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Proyecto Arduino</vt:lpstr>
      <vt:lpstr>Materiales Electrónicos</vt:lpstr>
      <vt:lpstr>LCD 1602 I2C</vt:lpstr>
      <vt:lpstr>Lector RFID RC522</vt:lpstr>
      <vt:lpstr>Arduino nano 328P</vt:lpstr>
      <vt:lpstr>Potenciómetro 1K</vt:lpstr>
      <vt:lpstr>Servomotor SG90</vt:lpstr>
      <vt:lpstr>Piezo Buzzer</vt:lpstr>
      <vt:lpstr>Esquema</vt:lpstr>
      <vt:lpstr>Presentación de PowerPoint</vt:lpstr>
      <vt:lpstr>Visualización</vt:lpstr>
      <vt:lpstr>Presentación de PowerPoint</vt:lpstr>
      <vt:lpstr>Código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Arduino</dc:title>
  <dc:creator>Gustavo Plaza Fica</dc:creator>
  <cp:lastModifiedBy>Gustavo Plaza Fica</cp:lastModifiedBy>
  <cp:revision>2</cp:revision>
  <dcterms:created xsi:type="dcterms:W3CDTF">2019-06-25T19:02:01Z</dcterms:created>
  <dcterms:modified xsi:type="dcterms:W3CDTF">2019-06-25T19:14:15Z</dcterms:modified>
</cp:coreProperties>
</file>